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10"/>
  </p:notesMasterIdLst>
  <p:sldIdLst>
    <p:sldId id="305" r:id="rId6"/>
    <p:sldId id="303" r:id="rId7"/>
    <p:sldId id="302" r:id="rId8"/>
    <p:sldId id="304" r:id="rId9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05D"/>
    <a:srgbClr val="037C3F"/>
    <a:srgbClr val="20649A"/>
    <a:srgbClr val="42AF8E"/>
    <a:srgbClr val="8DB8D9"/>
    <a:srgbClr val="9DCFF5"/>
    <a:srgbClr val="B7C6D2"/>
    <a:srgbClr val="D1E3EF"/>
    <a:srgbClr val="F0E888"/>
    <a:srgbClr val="FA9E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59" autoAdjust="0"/>
    <p:restoredTop sz="94660"/>
  </p:normalViewPr>
  <p:slideViewPr>
    <p:cSldViewPr snapToGrid="0">
      <p:cViewPr>
        <p:scale>
          <a:sx n="249" d="100"/>
          <a:sy n="249" d="100"/>
        </p:scale>
        <p:origin x="1776" y="704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D8A83-A817-41E3-A602-3B517E18334E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C110B-1C27-4A5B-8007-E6BF4BB6C5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726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1CD915A-38F9-76AB-8D4A-B5098C4F7ADA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D1E3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olorful pattern with different designs&#10;&#10;Description automatically generated with medium confidence">
            <a:extLst>
              <a:ext uri="{FF2B5EF4-FFF2-40B4-BE49-F238E27FC236}">
                <a16:creationId xmlns:a16="http://schemas.microsoft.com/office/drawing/2014/main" id="{54D45984-3213-35B0-C278-58BBA5EB60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012" y="672802"/>
            <a:ext cx="5450987" cy="3507308"/>
          </a:xfrm>
          <a:prstGeom prst="rect">
            <a:avLst/>
          </a:prstGeom>
        </p:spPr>
      </p:pic>
      <p:sp>
        <p:nvSpPr>
          <p:cNvPr id="1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0601" y="2664196"/>
            <a:ext cx="3272155" cy="237388"/>
          </a:xfrm>
        </p:spPr>
        <p:txBody>
          <a:bodyPr>
            <a:noAutofit/>
          </a:bodyPr>
          <a:lstStyle>
            <a:lvl1pPr marL="0" indent="0">
              <a:buNone/>
              <a:defRPr sz="1600" b="1" baseline="0">
                <a:solidFill>
                  <a:srgbClr val="037C3F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9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460602" y="1696763"/>
            <a:ext cx="4336866" cy="381445"/>
          </a:xfrm>
        </p:spPr>
        <p:txBody>
          <a:bodyPr wrap="square" anchor="ctr">
            <a:noAutofit/>
          </a:bodyPr>
          <a:lstStyle>
            <a:lvl1pPr marL="0" indent="0">
              <a:lnSpc>
                <a:spcPct val="150000"/>
              </a:lnSpc>
              <a:buNone/>
              <a:defRPr sz="1800" b="0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466907" y="591750"/>
            <a:ext cx="4330561" cy="1006505"/>
          </a:xfrm>
        </p:spPr>
        <p:txBody>
          <a:bodyPr wrap="square">
            <a:noAutofit/>
          </a:bodyPr>
          <a:lstStyle>
            <a:lvl1pPr marL="0" indent="0">
              <a:lnSpc>
                <a:spcPts val="3700"/>
              </a:lnSpc>
              <a:spcBef>
                <a:spcPts val="0"/>
              </a:spcBef>
              <a:buNone/>
              <a:defRPr sz="3600" b="1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0601" y="2967104"/>
            <a:ext cx="3272155" cy="229228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0"/>
              </a:spcBef>
              <a:buNone/>
              <a:defRPr sz="1400" b="1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Location</a:t>
            </a:r>
            <a:endParaRPr lang="en-GB" dirty="0"/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460601" y="3180171"/>
            <a:ext cx="3272155" cy="23738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0"/>
              </a:spcBef>
              <a:buNone/>
              <a:defRPr sz="1400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Date</a:t>
            </a:r>
            <a:endParaRPr lang="en-GB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ED89356-A99C-0128-C97C-A9C0DE1A1246}"/>
              </a:ext>
            </a:extLst>
          </p:cNvPr>
          <p:cNvSpPr/>
          <p:nvPr userDrawn="1"/>
        </p:nvSpPr>
        <p:spPr>
          <a:xfrm>
            <a:off x="0" y="4176990"/>
            <a:ext cx="9143999" cy="966510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2" name="Picture 31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AA81CC32-1404-B236-829C-9767BE5F73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053" y="4556393"/>
            <a:ext cx="969200" cy="206456"/>
          </a:xfrm>
          <a:prstGeom prst="rect">
            <a:avLst/>
          </a:prstGeom>
        </p:spPr>
      </p:pic>
      <p:pic>
        <p:nvPicPr>
          <p:cNvPr id="36" name="Picture 35" descr="A black and white logo&#10;&#10;Description automatically generated">
            <a:extLst>
              <a:ext uri="{FF2B5EF4-FFF2-40B4-BE49-F238E27FC236}">
                <a16:creationId xmlns:a16="http://schemas.microsoft.com/office/drawing/2014/main" id="{8F569FCD-16F8-FB2A-B150-0AD701006D7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460601" y="4471738"/>
            <a:ext cx="1082250" cy="34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422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47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201" y="964417"/>
            <a:ext cx="8439238" cy="3357062"/>
          </a:xfrm>
        </p:spPr>
        <p:txBody>
          <a:bodyPr/>
          <a:lstStyle>
            <a:lvl1pPr>
              <a:defRPr sz="18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2pPr>
            <a:lvl3pPr>
              <a:defRPr sz="14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3pPr>
            <a:lvl4pPr>
              <a:defRPr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4pPr>
            <a:lvl5pPr>
              <a:defRPr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6A8FE16-D059-EE45-A0EF-28AC78058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32039" y="4730188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D09B77-3BA4-BCF3-6CA1-68C8CEC66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3993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60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478242A-115F-FAAB-3C19-C8B609AB6C4B}"/>
              </a:ext>
            </a:extLst>
          </p:cNvPr>
          <p:cNvSpPr/>
          <p:nvPr userDrawn="1"/>
        </p:nvSpPr>
        <p:spPr>
          <a:xfrm>
            <a:off x="0" y="4468536"/>
            <a:ext cx="9144000" cy="6958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0407AF-12A6-62EC-ABC1-4EA3D4D52CB5}"/>
              </a:ext>
            </a:extLst>
          </p:cNvPr>
          <p:cNvSpPr/>
          <p:nvPr userDrawn="1"/>
        </p:nvSpPr>
        <p:spPr>
          <a:xfrm>
            <a:off x="0" y="4752968"/>
            <a:ext cx="9144000" cy="415027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201" y="964417"/>
            <a:ext cx="8439238" cy="3601320"/>
          </a:xfrm>
        </p:spPr>
        <p:txBody>
          <a:bodyPr/>
          <a:lstStyle>
            <a:lvl1pPr>
              <a:defRPr sz="18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2pPr>
            <a:lvl3pPr>
              <a:defRPr sz="14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2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4pPr>
            <a:lvl5pPr>
              <a:defRPr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D09B77-3BA4-BCF3-6CA1-68C8CEC66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37C3F"/>
                </a:solidFill>
                <a:latin typeface="+mn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6A8FE16-D059-EE45-A0EF-28AC78058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32039" y="482551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 descr="A black and white logo&#10;&#10;Description automatically generated">
            <a:extLst>
              <a:ext uri="{FF2B5EF4-FFF2-40B4-BE49-F238E27FC236}">
                <a16:creationId xmlns:a16="http://schemas.microsoft.com/office/drawing/2014/main" id="{6A479726-8A81-FDC6-43A3-60187EA6B4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350201" y="4824412"/>
            <a:ext cx="819086" cy="2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126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15B780C-839C-6572-D60E-630924414E0D}"/>
              </a:ext>
            </a:extLst>
          </p:cNvPr>
          <p:cNvSpPr/>
          <p:nvPr userDrawn="1"/>
        </p:nvSpPr>
        <p:spPr>
          <a:xfrm>
            <a:off x="0" y="0"/>
            <a:ext cx="9143999" cy="5149763"/>
          </a:xfrm>
          <a:prstGeom prst="rect">
            <a:avLst/>
          </a:prstGeom>
          <a:solidFill>
            <a:srgbClr val="D1E3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 colorful pattern with different designs&#10;&#10;Description automatically generated with medium confidence">
            <a:extLst>
              <a:ext uri="{FF2B5EF4-FFF2-40B4-BE49-F238E27FC236}">
                <a16:creationId xmlns:a16="http://schemas.microsoft.com/office/drawing/2014/main" id="{BCAE078B-2440-A479-DCE2-4BA7FC0B1B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012" y="672802"/>
            <a:ext cx="5450987" cy="350730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D3FC31D-BADF-ABB1-084A-FE92AB0256BB}"/>
              </a:ext>
            </a:extLst>
          </p:cNvPr>
          <p:cNvSpPr/>
          <p:nvPr userDrawn="1"/>
        </p:nvSpPr>
        <p:spPr>
          <a:xfrm>
            <a:off x="-2" y="4176990"/>
            <a:ext cx="9144001" cy="966510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BE680B11-5812-E3B8-498E-280E46B41C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053" y="4556393"/>
            <a:ext cx="969200" cy="206456"/>
          </a:xfrm>
          <a:prstGeom prst="rect">
            <a:avLst/>
          </a:prstGeom>
        </p:spPr>
      </p:pic>
      <p:pic>
        <p:nvPicPr>
          <p:cNvPr id="4" name="Picture 3" descr="A black and white logo&#10;&#10;Description automatically generated">
            <a:extLst>
              <a:ext uri="{FF2B5EF4-FFF2-40B4-BE49-F238E27FC236}">
                <a16:creationId xmlns:a16="http://schemas.microsoft.com/office/drawing/2014/main" id="{763B2D0C-1F91-68C4-470B-3224F289617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460601" y="4471738"/>
            <a:ext cx="1082250" cy="34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516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47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ACE6C16-BE54-BB91-34B0-F8CE4FB37063}"/>
              </a:ext>
            </a:extLst>
          </p:cNvPr>
          <p:cNvSpPr/>
          <p:nvPr userDrawn="1"/>
        </p:nvSpPr>
        <p:spPr>
          <a:xfrm>
            <a:off x="0" y="4503107"/>
            <a:ext cx="9144000" cy="646112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0201" y="131562"/>
            <a:ext cx="8439238" cy="6958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201" y="964414"/>
            <a:ext cx="8439238" cy="3306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271CF10B-5905-E541-B922-641440E09C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96385" y="4725555"/>
            <a:ext cx="893053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 descr="A black and white logo&#10;&#10;Description automatically generated">
            <a:extLst>
              <a:ext uri="{FF2B5EF4-FFF2-40B4-BE49-F238E27FC236}">
                <a16:creationId xmlns:a16="http://schemas.microsoft.com/office/drawing/2014/main" id="{220E559A-74EA-36CC-6436-1E829EF2DD3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350201" y="4696357"/>
            <a:ext cx="819086" cy="259611"/>
          </a:xfrm>
          <a:prstGeom prst="rect">
            <a:avLst/>
          </a:prstGeom>
        </p:spPr>
      </p:pic>
      <p:pic>
        <p:nvPicPr>
          <p:cNvPr id="12" name="Picture 11" descr="A colorful bird and a bird&#10;&#10;Description automatically generated with medium confidence">
            <a:extLst>
              <a:ext uri="{FF2B5EF4-FFF2-40B4-BE49-F238E27FC236}">
                <a16:creationId xmlns:a16="http://schemas.microsoft.com/office/drawing/2014/main" id="{2A339A96-933A-D718-9ECF-63B0F63F2AB9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7145" y="4554915"/>
            <a:ext cx="3670126" cy="59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3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63" r:id="rId3"/>
    <p:sldLayoutId id="2147483661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rgbClr val="037C3F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627B2D-CE81-EFFA-B2CA-8A60AD1F550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FB4E49B-95DE-4134-2E99-8FC079023B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EEF0C68-50D4-7D79-8F6D-909A326903C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3BC0655-5C96-7997-0418-B8F0E616D5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1917DB0-4ADF-F23A-6EBE-AEA40E0031C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329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53359F-F231-6DA6-A6CB-3A48F0506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7AEC4B-5D81-E559-1300-078721AEB8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8E9FEAB-52C2-294E-9837-BB5ADC8BA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676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137BD8-E637-7B0C-CE05-E0A19134D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8DDE867-D5D1-9AA4-506C-C9A07281F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7F0ED6-F0FB-EA81-6405-4B3FE7DEFA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6155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43B8BB45-E3F1-32ED-85AB-7EE6933C41C3}"/>
              </a:ext>
            </a:extLst>
          </p:cNvPr>
          <p:cNvSpPr txBox="1">
            <a:spLocks/>
          </p:cNvSpPr>
          <p:nvPr/>
        </p:nvSpPr>
        <p:spPr>
          <a:xfrm>
            <a:off x="448092" y="1405656"/>
            <a:ext cx="5793498" cy="426330"/>
          </a:xfrm>
          <a:prstGeom prst="rect">
            <a:avLst/>
          </a:prstGeom>
        </p:spPr>
        <p:txBody>
          <a:bodyPr anchor="ctr"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6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037C3F"/>
                </a:solidFill>
                <a:latin typeface="+mn-lt"/>
              </a:rPr>
              <a:t>Any questions?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45F73542-302F-E941-8625-6F10E4188B6E}"/>
              </a:ext>
            </a:extLst>
          </p:cNvPr>
          <p:cNvSpPr txBox="1">
            <a:spLocks/>
          </p:cNvSpPr>
          <p:nvPr/>
        </p:nvSpPr>
        <p:spPr>
          <a:xfrm>
            <a:off x="392390" y="793291"/>
            <a:ext cx="5981102" cy="765524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6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rgbClr val="1C305D"/>
                </a:solidFill>
                <a:latin typeface="+mn-lt"/>
              </a:rPr>
              <a:t>Thank you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F5BAE8E-0358-9233-9689-1375818E8E29}"/>
              </a:ext>
            </a:extLst>
          </p:cNvPr>
          <p:cNvSpPr txBox="1">
            <a:spLocks/>
          </p:cNvSpPr>
          <p:nvPr/>
        </p:nvSpPr>
        <p:spPr>
          <a:xfrm>
            <a:off x="448092" y="2016878"/>
            <a:ext cx="3795964" cy="26312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rgbClr val="E3B4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dirty="0">
                <a:solidFill>
                  <a:srgbClr val="1C305D"/>
                </a:solidFill>
                <a:latin typeface="+mn-lt"/>
              </a:rPr>
              <a:t>Presenter email</a:t>
            </a:r>
          </a:p>
        </p:txBody>
      </p:sp>
    </p:spTree>
    <p:extLst>
      <p:ext uri="{BB962C8B-B14F-4D97-AF65-F5344CB8AC3E}">
        <p14:creationId xmlns:p14="http://schemas.microsoft.com/office/powerpoint/2010/main" val="1659775891"/>
      </p:ext>
    </p:extLst>
  </p:cSld>
  <p:clrMapOvr>
    <a:masterClrMapping/>
  </p:clrMapOvr>
</p:sld>
</file>

<file path=ppt/theme/theme1.xml><?xml version="1.0" encoding="utf-8"?>
<a:theme xmlns:a="http://schemas.openxmlformats.org/drawingml/2006/main" name="GEANT Associ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D0992E-CCCF-45DB-AB26-A4F50B75E4D6}" vid="{C2252C9B-28CB-4431-8278-C26B15A769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e7019c98-23ef-46f8-8434-cfd3a3bc7393">GN4PROJ-13-16</_dlc_DocId>
    <_dlc_DocIdUrl xmlns="e7019c98-23ef-46f8-8434-cfd3a3bc7393">
      <Url>https://intranet.geant.org/help-and-support/_layouts/15/DocIdRedir.aspx?ID=GN4PROJ-13-16</Url>
      <Description>GN4PROJ-13-16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C14C35B6BD02428EFDFCF6B38DCCFF" ma:contentTypeVersion="3" ma:contentTypeDescription="Create a new document." ma:contentTypeScope="" ma:versionID="cb80918fe4a605eb18370ba55c5d957b">
  <xsd:schema xmlns:xsd="http://www.w3.org/2001/XMLSchema" xmlns:xs="http://www.w3.org/2001/XMLSchema" xmlns:p="http://schemas.microsoft.com/office/2006/metadata/properties" xmlns:ns1="http://schemas.microsoft.com/sharepoint/v3" xmlns:ns2="e7019c98-23ef-46f8-8434-cfd3a3bc7393" targetNamespace="http://schemas.microsoft.com/office/2006/metadata/properties" ma:root="true" ma:fieldsID="19d4d48c21c094bbdb8e7cf95f595ca6" ns1:_="" ns2:_="">
    <xsd:import namespace="http://schemas.microsoft.com/sharepoint/v3"/>
    <xsd:import namespace="e7019c98-23ef-46f8-8434-cfd3a3bc739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019c98-23ef-46f8-8434-cfd3a3bc7393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10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9AA3960-760A-4B61-8C8B-DBF90F37C8C8}">
  <ds:schemaRefs>
    <ds:schemaRef ds:uri="e7019c98-23ef-46f8-8434-cfd3a3bc7393"/>
    <ds:schemaRef ds:uri="http://purl.org/dc/terms/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2C07721-32FF-48B6-9D36-E09F4CC3A6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4E8D75-8AF6-4906-9862-16846F3CF792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2E35BE0-4019-4082-B1C6-2E4ACDDEA2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7019c98-23ef-46f8-8434-cfd3a3bc73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Final GEANT Association template 16 9 widescreen</Template>
  <TotalTime>18382</TotalTime>
  <Words>9</Words>
  <Application>Microsoft Macintosh PowerPoint</Application>
  <PresentationFormat>On-screen Show (16:9)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GEANT Association</vt:lpstr>
      <vt:lpstr>PowerPoint Presentation</vt:lpstr>
      <vt:lpstr>PowerPoint Presentation</vt:lpstr>
      <vt:lpstr>PowerPoint Presentation</vt:lpstr>
      <vt:lpstr>PowerPoint Presentation</vt:lpstr>
    </vt:vector>
  </TitlesOfParts>
  <Company>DANTE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 Meyer</dc:creator>
  <cp:keywords/>
  <dc:description>change to funding information Nov 2015</dc:description>
  <cp:lastModifiedBy>Paul Hasleham</cp:lastModifiedBy>
  <cp:revision>175</cp:revision>
  <dcterms:created xsi:type="dcterms:W3CDTF">2015-04-29T14:13:57Z</dcterms:created>
  <dcterms:modified xsi:type="dcterms:W3CDTF">2026-02-16T14:53:57Z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0x010100EFC14C35B6BD02428EFDFCF6B38DCCFF</vt:lpwstr>
  </property>
  <property fmtid="{D5CDD505-2E9C-101B-9397-08002B2CF9AE}" pid="3" name="_dlc_DocIdItemGuid">
    <vt:lpwstr>44859268-e552-4f71-81b4-ca39bd175d99</vt:lpwstr>
  </property>
</Properties>
</file>